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9" r:id="rId4"/>
    <p:sldId id="277" r:id="rId5"/>
    <p:sldId id="258" r:id="rId6"/>
    <p:sldId id="280" r:id="rId7"/>
    <p:sldId id="281" r:id="rId8"/>
    <p:sldId id="282" r:id="rId9"/>
    <p:sldId id="288" r:id="rId10"/>
    <p:sldId id="283" r:id="rId11"/>
    <p:sldId id="284" r:id="rId12"/>
    <p:sldId id="285" r:id="rId13"/>
    <p:sldId id="287" r:id="rId14"/>
    <p:sldId id="28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D5"/>
    <a:srgbClr val="2E3032"/>
    <a:srgbClr val="FCD6C1"/>
    <a:srgbClr val="EDEEE9"/>
    <a:srgbClr val="F9A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1173" autoAdjust="0"/>
  </p:normalViewPr>
  <p:slideViewPr>
    <p:cSldViewPr snapToGrid="0" showGuides="1">
      <p:cViewPr>
        <p:scale>
          <a:sx n="100" d="100"/>
          <a:sy n="100" d="100"/>
        </p:scale>
        <p:origin x="293" y="115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9372E-6FE6-442E-9CC4-0C2B48B537AE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78727-3F8D-4443-A339-1BF112340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247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78727-3F8D-4443-A339-1BF1123407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24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2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27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952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1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0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03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2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66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0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14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11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60A66-BF7E-413C-84E6-448F0439E76D}" type="datetimeFigureOut">
              <a:rPr lang="zh-CN" altLang="en-US" smtClean="0"/>
              <a:t>2020/6/23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9657D-319D-4FD3-89AD-D2930A2B6C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0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xiongmao">
            <a:extLst>
              <a:ext uri="{FF2B5EF4-FFF2-40B4-BE49-F238E27FC236}">
                <a16:creationId xmlns:a16="http://schemas.microsoft.com/office/drawing/2014/main" id="{554E8AD6-4A70-4F81-8F41-F09060797F65}"/>
              </a:ext>
            </a:extLst>
          </p:cNvPr>
          <p:cNvSpPr/>
          <p:nvPr/>
        </p:nvSpPr>
        <p:spPr>
          <a:xfrm>
            <a:off x="2741509" y="1361732"/>
            <a:ext cx="3644153" cy="2179790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529FF4-C6C1-40AE-AC34-592251A9A88B}"/>
              </a:ext>
            </a:extLst>
          </p:cNvPr>
          <p:cNvSpPr txBox="1"/>
          <p:nvPr/>
        </p:nvSpPr>
        <p:spPr>
          <a:xfrm>
            <a:off x="1532146" y="1549970"/>
            <a:ext cx="6062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>
                <a:solidFill>
                  <a:srgbClr val="2E3032"/>
                </a:solidFill>
                <a:latin typeface="+mj-lt"/>
              </a:rPr>
              <a:t>地理資訊於</a:t>
            </a:r>
            <a:r>
              <a:rPr lang="en-US" altLang="zh-TW" sz="4400" dirty="0">
                <a:solidFill>
                  <a:srgbClr val="2E3032"/>
                </a:solidFill>
                <a:latin typeface="+mj-lt"/>
              </a:rPr>
              <a:t>APPS</a:t>
            </a:r>
            <a:r>
              <a:rPr lang="zh-TW" altLang="en-US" sz="4400" dirty="0">
                <a:solidFill>
                  <a:srgbClr val="2E3032"/>
                </a:solidFill>
                <a:latin typeface="+mj-lt"/>
              </a:rPr>
              <a:t>之應用</a:t>
            </a:r>
            <a:endParaRPr lang="en-US" altLang="zh-TW" sz="4400" dirty="0">
              <a:solidFill>
                <a:srgbClr val="2E3032"/>
              </a:solidFill>
              <a:latin typeface="+mj-lt"/>
            </a:endParaRPr>
          </a:p>
          <a:p>
            <a:pPr algn="ctr"/>
            <a:r>
              <a:rPr lang="en-US" altLang="zh-TW" sz="3600" dirty="0">
                <a:solidFill>
                  <a:srgbClr val="2E3032"/>
                </a:solidFill>
                <a:latin typeface="+mj-lt"/>
              </a:rPr>
              <a:t>-</a:t>
            </a:r>
            <a:r>
              <a:rPr lang="zh-TW" altLang="en-US" sz="3600" dirty="0">
                <a:solidFill>
                  <a:srgbClr val="2E3032"/>
                </a:solidFill>
                <a:latin typeface="+mj-lt"/>
              </a:rPr>
              <a:t>  旅遊日記  </a:t>
            </a:r>
            <a:r>
              <a:rPr lang="en-US" altLang="zh-TW" sz="3600" dirty="0">
                <a:solidFill>
                  <a:srgbClr val="2E3032"/>
                </a:solidFill>
                <a:latin typeface="+mj-lt"/>
              </a:rPr>
              <a:t>-</a:t>
            </a:r>
            <a:r>
              <a:rPr lang="zh-TW" altLang="en-US" sz="3600" dirty="0">
                <a:solidFill>
                  <a:srgbClr val="2E3032"/>
                </a:solidFill>
                <a:latin typeface="+mj-lt"/>
              </a:rPr>
              <a:t> </a:t>
            </a:r>
            <a:endParaRPr lang="en-US" altLang="zh-TW" sz="36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35F1A63-F67D-47B9-B7DF-5E0843141915}"/>
              </a:ext>
            </a:extLst>
          </p:cNvPr>
          <p:cNvCxnSpPr/>
          <p:nvPr/>
        </p:nvCxnSpPr>
        <p:spPr>
          <a:xfrm>
            <a:off x="3871063" y="290276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741509" y="3061647"/>
            <a:ext cx="4731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組員</a:t>
            </a:r>
            <a:r>
              <a:rPr lang="en-US" altLang="zh-TW" sz="1600" dirty="0"/>
              <a:t>:</a:t>
            </a:r>
            <a:r>
              <a:rPr lang="zh-TW" altLang="en-US" sz="1600" dirty="0"/>
              <a:t>張佑瑋、古庭菘、林浚銘、楊淮哲</a:t>
            </a:r>
          </a:p>
        </p:txBody>
      </p:sp>
    </p:spTree>
    <p:extLst>
      <p:ext uri="{BB962C8B-B14F-4D97-AF65-F5344CB8AC3E}">
        <p14:creationId xmlns:p14="http://schemas.microsoft.com/office/powerpoint/2010/main" val="1602623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599702" y="272464"/>
            <a:ext cx="3031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介面設計 </a:t>
            </a:r>
            <a:r>
              <a:rPr lang="en-US" altLang="zh-TW" sz="2400" dirty="0">
                <a:solidFill>
                  <a:srgbClr val="2E3032"/>
                </a:solidFill>
              </a:rPr>
              <a:t>–</a:t>
            </a:r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 地點探索</a:t>
            </a:r>
            <a:endParaRPr lang="en-US" altLang="zh-CN" sz="24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B31F3F-8974-46B9-82BB-0D7B83A8F3E6}"/>
              </a:ext>
            </a:extLst>
          </p:cNvPr>
          <p:cNvSpPr/>
          <p:nvPr/>
        </p:nvSpPr>
        <p:spPr>
          <a:xfrm>
            <a:off x="299591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7C514D-5FA4-4D4A-B0C6-AE3F0DF2433F}"/>
              </a:ext>
            </a:extLst>
          </p:cNvPr>
          <p:cNvSpPr/>
          <p:nvPr/>
        </p:nvSpPr>
        <p:spPr>
          <a:xfrm>
            <a:off x="3384014" y="1168400"/>
            <a:ext cx="2367409" cy="3530600"/>
          </a:xfrm>
          <a:prstGeom prst="rect">
            <a:avLst/>
          </a:prstGeom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C9FA4B-1EDF-489E-8D28-0EB2C2D95C80}"/>
              </a:ext>
            </a:extLst>
          </p:cNvPr>
          <p:cNvSpPr/>
          <p:nvPr/>
        </p:nvSpPr>
        <p:spPr>
          <a:xfrm>
            <a:off x="6468437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F330A3A3-4437-4EC7-B289-7B5A8DB513D6}"/>
              </a:ext>
            </a:extLst>
          </p:cNvPr>
          <p:cNvSpPr/>
          <p:nvPr/>
        </p:nvSpPr>
        <p:spPr>
          <a:xfrm>
            <a:off x="368732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amet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consectetuer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adipiscing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elit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.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Aenean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commodo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ligula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eget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dolor. Cum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sociis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natoque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penatibus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et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magnis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dis parturient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montes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nascetur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ridiculus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mus.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970745-A699-4D3E-8782-0BF0E7E61AE4}"/>
              </a:ext>
            </a:extLst>
          </p:cNvPr>
          <p:cNvSpPr txBox="1"/>
          <p:nvPr/>
        </p:nvSpPr>
        <p:spPr>
          <a:xfrm>
            <a:off x="782920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D41A137F-7D17-4477-A341-D9A58709FA6F}"/>
              </a:ext>
            </a:extLst>
          </p:cNvPr>
          <p:cNvSpPr/>
          <p:nvPr/>
        </p:nvSpPr>
        <p:spPr>
          <a:xfrm>
            <a:off x="3384014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amet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consectetuer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adipiscing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elit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. Aenean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commodo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ligula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eget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dolor. Cum sociis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natoque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penatibus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et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magnis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dis parturient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montes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nascetur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ridiculus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mus.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5B7247-11B7-4155-85E8-AC09949D2569}"/>
              </a:ext>
            </a:extLst>
          </p:cNvPr>
          <p:cNvSpPr txBox="1"/>
          <p:nvPr/>
        </p:nvSpPr>
        <p:spPr>
          <a:xfrm>
            <a:off x="3798202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C5A4DB9-2613-4BE0-8F7E-A86D6E09D363}"/>
              </a:ext>
            </a:extLst>
          </p:cNvPr>
          <p:cNvSpPr/>
          <p:nvPr/>
        </p:nvSpPr>
        <p:spPr>
          <a:xfrm>
            <a:off x="6639180" y="2571750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C9F1A5-46C9-49AD-89BE-4D65AF911C22}"/>
              </a:ext>
            </a:extLst>
          </p:cNvPr>
          <p:cNvSpPr txBox="1"/>
          <p:nvPr/>
        </p:nvSpPr>
        <p:spPr>
          <a:xfrm>
            <a:off x="7053368" y="217164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grpSp>
        <p:nvGrpSpPr>
          <p:cNvPr id="21" name="Group 124">
            <a:extLst>
              <a:ext uri="{FF2B5EF4-FFF2-40B4-BE49-F238E27FC236}">
                <a16:creationId xmlns:a16="http://schemas.microsoft.com/office/drawing/2014/main" id="{FF3862C9-3514-460B-934F-02847910CC73}"/>
              </a:ext>
            </a:extLst>
          </p:cNvPr>
          <p:cNvGrpSpPr/>
          <p:nvPr/>
        </p:nvGrpSpPr>
        <p:grpSpPr>
          <a:xfrm>
            <a:off x="4334914" y="1611120"/>
            <a:ext cx="465607" cy="391712"/>
            <a:chOff x="5368132" y="2625725"/>
            <a:chExt cx="465138" cy="391319"/>
          </a:xfrm>
          <a:solidFill>
            <a:srgbClr val="2E3032"/>
          </a:solidFill>
        </p:grpSpPr>
        <p:sp>
          <p:nvSpPr>
            <p:cNvPr id="22" name="AutoShape 120">
              <a:extLst>
                <a:ext uri="{FF2B5EF4-FFF2-40B4-BE49-F238E27FC236}">
                  <a16:creationId xmlns:a16="http://schemas.microsoft.com/office/drawing/2014/main" id="{73447259-7B97-4E7F-936D-6080C6D2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1">
              <a:extLst>
                <a:ext uri="{FF2B5EF4-FFF2-40B4-BE49-F238E27FC236}">
                  <a16:creationId xmlns:a16="http://schemas.microsoft.com/office/drawing/2014/main" id="{D09BCC76-2DBA-4542-9CC1-39A65F68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22">
              <a:extLst>
                <a:ext uri="{FF2B5EF4-FFF2-40B4-BE49-F238E27FC236}">
                  <a16:creationId xmlns:a16="http://schemas.microsoft.com/office/drawing/2014/main" id="{57D9CE4D-2A06-46BB-ACA9-470F5C47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BB9D47-66D4-4CDF-BE1C-CCD96915236D}"/>
              </a:ext>
            </a:extLst>
          </p:cNvPr>
          <p:cNvGrpSpPr/>
          <p:nvPr/>
        </p:nvGrpSpPr>
        <p:grpSpPr>
          <a:xfrm>
            <a:off x="7504803" y="1579021"/>
            <a:ext cx="464812" cy="464812"/>
            <a:chOff x="3191434" y="2145028"/>
            <a:chExt cx="359165" cy="359165"/>
          </a:xfrm>
          <a:solidFill>
            <a:srgbClr val="2E3032"/>
          </a:solidFill>
        </p:grpSpPr>
        <p:sp>
          <p:nvSpPr>
            <p:cNvPr id="26" name="AutoShape 123">
              <a:extLst>
                <a:ext uri="{FF2B5EF4-FFF2-40B4-BE49-F238E27FC236}">
                  <a16:creationId xmlns:a16="http://schemas.microsoft.com/office/drawing/2014/main" id="{A3D10FAD-EE91-4560-8BE7-12E05CAB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124">
              <a:extLst>
                <a:ext uri="{FF2B5EF4-FFF2-40B4-BE49-F238E27FC236}">
                  <a16:creationId xmlns:a16="http://schemas.microsoft.com/office/drawing/2014/main" id="{D01CC9B8-1819-4363-91D4-C2E9E778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5">
              <a:extLst>
                <a:ext uri="{FF2B5EF4-FFF2-40B4-BE49-F238E27FC236}">
                  <a16:creationId xmlns:a16="http://schemas.microsoft.com/office/drawing/2014/main" id="{ECEA5250-60D2-4D70-8FC4-836D4ABE0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102920-7512-4451-8CE9-122F3A548160}"/>
              </a:ext>
            </a:extLst>
          </p:cNvPr>
          <p:cNvGrpSpPr/>
          <p:nvPr/>
        </p:nvGrpSpPr>
        <p:grpSpPr>
          <a:xfrm flipH="1">
            <a:off x="1234355" y="1574570"/>
            <a:ext cx="464812" cy="464812"/>
            <a:chOff x="2473104" y="2145028"/>
            <a:chExt cx="359165" cy="359165"/>
          </a:xfrm>
          <a:solidFill>
            <a:srgbClr val="2E3032"/>
          </a:solidFill>
        </p:grpSpPr>
        <p:sp>
          <p:nvSpPr>
            <p:cNvPr id="31" name="AutoShape 126">
              <a:extLst>
                <a:ext uri="{FF2B5EF4-FFF2-40B4-BE49-F238E27FC236}">
                  <a16:creationId xmlns:a16="http://schemas.microsoft.com/office/drawing/2014/main" id="{D4675014-973B-4BEF-97FC-6977887B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>
              <a:extLst>
                <a:ext uri="{FF2B5EF4-FFF2-40B4-BE49-F238E27FC236}">
                  <a16:creationId xmlns:a16="http://schemas.microsoft.com/office/drawing/2014/main" id="{149E45BC-4461-4B07-98AD-C3B8B30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80" y="0"/>
                  </a:moveTo>
                  <a:cubicBezTo>
                    <a:pt x="9025" y="0"/>
                    <a:pt x="0" y="9025"/>
                    <a:pt x="0" y="2018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80"/>
                  </a:cubicBezTo>
                  <a:cubicBezTo>
                    <a:pt x="2880" y="10618"/>
                    <a:pt x="10617" y="2880"/>
                    <a:pt x="2018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8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3" name="Google Shape;198;g897a771c9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63" y="730646"/>
            <a:ext cx="2447400" cy="430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018" y="730646"/>
            <a:ext cx="2482437" cy="4276442"/>
          </a:xfrm>
          <a:prstGeom prst="rect">
            <a:avLst/>
          </a:prstGeom>
        </p:spPr>
      </p:pic>
      <p:pic>
        <p:nvPicPr>
          <p:cNvPr id="8" name="圖片 7" descr="一張含有 文字, 地圖 的圖片&#10;&#10;自動產生的描述">
            <a:extLst>
              <a:ext uri="{FF2B5EF4-FFF2-40B4-BE49-F238E27FC236}">
                <a16:creationId xmlns:a16="http://schemas.microsoft.com/office/drawing/2014/main" id="{303BB2C4-8700-4565-97F1-9F9D078FF6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" y="760753"/>
            <a:ext cx="2482438" cy="42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593124" y="272464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介面設計 </a:t>
            </a:r>
            <a:r>
              <a:rPr lang="en-US" altLang="zh-TW" sz="2400" dirty="0">
                <a:solidFill>
                  <a:srgbClr val="2E3032"/>
                </a:solidFill>
                <a:latin typeface="+mj-lt"/>
              </a:rPr>
              <a:t>–</a:t>
            </a:r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 收藏地點</a:t>
            </a:r>
            <a:endParaRPr lang="en-US" altLang="zh-CN" sz="24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B31F3F-8974-46B9-82BB-0D7B83A8F3E6}"/>
              </a:ext>
            </a:extLst>
          </p:cNvPr>
          <p:cNvSpPr/>
          <p:nvPr/>
        </p:nvSpPr>
        <p:spPr>
          <a:xfrm>
            <a:off x="299591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7C514D-5FA4-4D4A-B0C6-AE3F0DF2433F}"/>
              </a:ext>
            </a:extLst>
          </p:cNvPr>
          <p:cNvSpPr/>
          <p:nvPr/>
        </p:nvSpPr>
        <p:spPr>
          <a:xfrm>
            <a:off x="3384014" y="1168400"/>
            <a:ext cx="2367409" cy="3530600"/>
          </a:xfrm>
          <a:prstGeom prst="rect">
            <a:avLst/>
          </a:prstGeom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C9FA4B-1EDF-489E-8D28-0EB2C2D95C80}"/>
              </a:ext>
            </a:extLst>
          </p:cNvPr>
          <p:cNvSpPr/>
          <p:nvPr/>
        </p:nvSpPr>
        <p:spPr>
          <a:xfrm>
            <a:off x="6468437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F330A3A3-4437-4EC7-B289-7B5A8DB513D6}"/>
              </a:ext>
            </a:extLst>
          </p:cNvPr>
          <p:cNvSpPr/>
          <p:nvPr/>
        </p:nvSpPr>
        <p:spPr>
          <a:xfrm>
            <a:off x="368732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970745-A699-4D3E-8782-0BF0E7E61AE4}"/>
              </a:ext>
            </a:extLst>
          </p:cNvPr>
          <p:cNvSpPr txBox="1"/>
          <p:nvPr/>
        </p:nvSpPr>
        <p:spPr>
          <a:xfrm>
            <a:off x="782920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D41A137F-7D17-4477-A341-D9A58709FA6F}"/>
              </a:ext>
            </a:extLst>
          </p:cNvPr>
          <p:cNvSpPr/>
          <p:nvPr/>
        </p:nvSpPr>
        <p:spPr>
          <a:xfrm>
            <a:off x="3384014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5B7247-11B7-4155-85E8-AC09949D2569}"/>
              </a:ext>
            </a:extLst>
          </p:cNvPr>
          <p:cNvSpPr txBox="1"/>
          <p:nvPr/>
        </p:nvSpPr>
        <p:spPr>
          <a:xfrm>
            <a:off x="3798202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C5A4DB9-2613-4BE0-8F7E-A86D6E09D363}"/>
              </a:ext>
            </a:extLst>
          </p:cNvPr>
          <p:cNvSpPr/>
          <p:nvPr/>
        </p:nvSpPr>
        <p:spPr>
          <a:xfrm>
            <a:off x="6639180" y="2571750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C9F1A5-46C9-49AD-89BE-4D65AF911C22}"/>
              </a:ext>
            </a:extLst>
          </p:cNvPr>
          <p:cNvSpPr txBox="1"/>
          <p:nvPr/>
        </p:nvSpPr>
        <p:spPr>
          <a:xfrm>
            <a:off x="7053368" y="217164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grpSp>
        <p:nvGrpSpPr>
          <p:cNvPr id="21" name="Group 124">
            <a:extLst>
              <a:ext uri="{FF2B5EF4-FFF2-40B4-BE49-F238E27FC236}">
                <a16:creationId xmlns:a16="http://schemas.microsoft.com/office/drawing/2014/main" id="{FF3862C9-3514-460B-934F-02847910CC73}"/>
              </a:ext>
            </a:extLst>
          </p:cNvPr>
          <p:cNvGrpSpPr/>
          <p:nvPr/>
        </p:nvGrpSpPr>
        <p:grpSpPr>
          <a:xfrm>
            <a:off x="4334914" y="1611120"/>
            <a:ext cx="465607" cy="391712"/>
            <a:chOff x="5368132" y="2625725"/>
            <a:chExt cx="465138" cy="391319"/>
          </a:xfrm>
          <a:solidFill>
            <a:srgbClr val="2E3032"/>
          </a:solidFill>
        </p:grpSpPr>
        <p:sp>
          <p:nvSpPr>
            <p:cNvPr id="22" name="AutoShape 120">
              <a:extLst>
                <a:ext uri="{FF2B5EF4-FFF2-40B4-BE49-F238E27FC236}">
                  <a16:creationId xmlns:a16="http://schemas.microsoft.com/office/drawing/2014/main" id="{73447259-7B97-4E7F-936D-6080C6D2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1">
              <a:extLst>
                <a:ext uri="{FF2B5EF4-FFF2-40B4-BE49-F238E27FC236}">
                  <a16:creationId xmlns:a16="http://schemas.microsoft.com/office/drawing/2014/main" id="{D09BCC76-2DBA-4542-9CC1-39A65F68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22">
              <a:extLst>
                <a:ext uri="{FF2B5EF4-FFF2-40B4-BE49-F238E27FC236}">
                  <a16:creationId xmlns:a16="http://schemas.microsoft.com/office/drawing/2014/main" id="{57D9CE4D-2A06-46BB-ACA9-470F5C47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BB9D47-66D4-4CDF-BE1C-CCD96915236D}"/>
              </a:ext>
            </a:extLst>
          </p:cNvPr>
          <p:cNvGrpSpPr/>
          <p:nvPr/>
        </p:nvGrpSpPr>
        <p:grpSpPr>
          <a:xfrm>
            <a:off x="7504803" y="1579021"/>
            <a:ext cx="464812" cy="464812"/>
            <a:chOff x="3191434" y="2145028"/>
            <a:chExt cx="359165" cy="359165"/>
          </a:xfrm>
          <a:solidFill>
            <a:srgbClr val="2E3032"/>
          </a:solidFill>
        </p:grpSpPr>
        <p:sp>
          <p:nvSpPr>
            <p:cNvPr id="26" name="AutoShape 123">
              <a:extLst>
                <a:ext uri="{FF2B5EF4-FFF2-40B4-BE49-F238E27FC236}">
                  <a16:creationId xmlns:a16="http://schemas.microsoft.com/office/drawing/2014/main" id="{A3D10FAD-EE91-4560-8BE7-12E05CAB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124">
              <a:extLst>
                <a:ext uri="{FF2B5EF4-FFF2-40B4-BE49-F238E27FC236}">
                  <a16:creationId xmlns:a16="http://schemas.microsoft.com/office/drawing/2014/main" id="{D01CC9B8-1819-4363-91D4-C2E9E778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5">
              <a:extLst>
                <a:ext uri="{FF2B5EF4-FFF2-40B4-BE49-F238E27FC236}">
                  <a16:creationId xmlns:a16="http://schemas.microsoft.com/office/drawing/2014/main" id="{ECEA5250-60D2-4D70-8FC4-836D4ABE0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102920-7512-4451-8CE9-122F3A548160}"/>
              </a:ext>
            </a:extLst>
          </p:cNvPr>
          <p:cNvGrpSpPr/>
          <p:nvPr/>
        </p:nvGrpSpPr>
        <p:grpSpPr>
          <a:xfrm flipH="1">
            <a:off x="1234355" y="1574570"/>
            <a:ext cx="464812" cy="464812"/>
            <a:chOff x="2473104" y="2145028"/>
            <a:chExt cx="359165" cy="359165"/>
          </a:xfrm>
          <a:solidFill>
            <a:srgbClr val="2E3032"/>
          </a:solidFill>
        </p:grpSpPr>
        <p:sp>
          <p:nvSpPr>
            <p:cNvPr id="31" name="AutoShape 126">
              <a:extLst>
                <a:ext uri="{FF2B5EF4-FFF2-40B4-BE49-F238E27FC236}">
                  <a16:creationId xmlns:a16="http://schemas.microsoft.com/office/drawing/2014/main" id="{D4675014-973B-4BEF-97FC-6977887B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>
              <a:extLst>
                <a:ext uri="{FF2B5EF4-FFF2-40B4-BE49-F238E27FC236}">
                  <a16:creationId xmlns:a16="http://schemas.microsoft.com/office/drawing/2014/main" id="{149E45BC-4461-4B07-98AD-C3B8B30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80" y="0"/>
                  </a:moveTo>
                  <a:cubicBezTo>
                    <a:pt x="9025" y="0"/>
                    <a:pt x="0" y="9025"/>
                    <a:pt x="0" y="2018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80"/>
                  </a:cubicBezTo>
                  <a:cubicBezTo>
                    <a:pt x="2880" y="10618"/>
                    <a:pt x="10617" y="2880"/>
                    <a:pt x="2018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8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3" name="Google Shape;177;g897a771c97_0_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6596" y="755128"/>
            <a:ext cx="2484000" cy="4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184;g897a771c97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2639" y="762748"/>
            <a:ext cx="2484000" cy="42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D7122F86-5ED7-43BC-B2E3-D9FC6B7CB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7" y="777988"/>
            <a:ext cx="2703981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4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0AAE120-F2C0-4DCF-A8AF-1FFE1A39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6C9B0-1C5C-4A58-A0DC-830203C110DE}"/>
              </a:ext>
            </a:extLst>
          </p:cNvPr>
          <p:cNvSpPr/>
          <p:nvPr/>
        </p:nvSpPr>
        <p:spPr>
          <a:xfrm>
            <a:off x="0" y="1465741"/>
            <a:ext cx="5177481" cy="1912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12E62A-17AD-420B-B37E-36FB567297CA}"/>
              </a:ext>
            </a:extLst>
          </p:cNvPr>
          <p:cNvCxnSpPr>
            <a:cxnSpLocks/>
          </p:cNvCxnSpPr>
          <p:nvPr/>
        </p:nvCxnSpPr>
        <p:spPr>
          <a:xfrm>
            <a:off x="352002" y="2421854"/>
            <a:ext cx="747749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3EB0ECBE-74F8-47A7-B447-BF9479908403}"/>
              </a:ext>
            </a:extLst>
          </p:cNvPr>
          <p:cNvSpPr txBox="1"/>
          <p:nvPr/>
        </p:nvSpPr>
        <p:spPr>
          <a:xfrm>
            <a:off x="248881" y="2450593"/>
            <a:ext cx="3874545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>
                <a:solidFill>
                  <a:srgbClr val="2E3032"/>
                </a:solidFill>
              </a:rPr>
              <a:t>Lorem ipsum dolor sit amet, consectetuer adipiscing elit. Aenean commodo ligula eget dolor. Aenean massa.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5ECDE-A6BB-47C3-A617-4E896035E277}"/>
              </a:ext>
            </a:extLst>
          </p:cNvPr>
          <p:cNvSpPr/>
          <p:nvPr/>
        </p:nvSpPr>
        <p:spPr>
          <a:xfrm>
            <a:off x="248881" y="1681725"/>
            <a:ext cx="18453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latin typeface="+mj-ea"/>
                <a:ea typeface="+mj-ea"/>
              </a:rPr>
              <a:t>Demo 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9229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593124" y="27246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分工表</a:t>
            </a:r>
            <a:endParaRPr lang="en-US" altLang="zh-CN" sz="24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5" name="泪滴形 4">
            <a:extLst>
              <a:ext uri="{FF2B5EF4-FFF2-40B4-BE49-F238E27FC236}">
                <a16:creationId xmlns:a16="http://schemas.microsoft.com/office/drawing/2014/main" id="{884A75B1-69E7-4F7B-B037-AD587D56443C}"/>
              </a:ext>
            </a:extLst>
          </p:cNvPr>
          <p:cNvSpPr/>
          <p:nvPr/>
        </p:nvSpPr>
        <p:spPr>
          <a:xfrm>
            <a:off x="3263900" y="2971542"/>
            <a:ext cx="1268307" cy="126830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C69EBF19-E8D3-43E4-9526-F9A4AAABA9CE}"/>
              </a:ext>
            </a:extLst>
          </p:cNvPr>
          <p:cNvSpPr/>
          <p:nvPr/>
        </p:nvSpPr>
        <p:spPr>
          <a:xfrm flipH="1">
            <a:off x="4662593" y="2971542"/>
            <a:ext cx="1268307" cy="126830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8D965552-9BE5-46DC-A44D-A9837407F8DD}"/>
              </a:ext>
            </a:extLst>
          </p:cNvPr>
          <p:cNvSpPr/>
          <p:nvPr/>
        </p:nvSpPr>
        <p:spPr>
          <a:xfrm flipV="1">
            <a:off x="3263900" y="1581739"/>
            <a:ext cx="1268307" cy="126830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泪滴形 21">
            <a:extLst>
              <a:ext uri="{FF2B5EF4-FFF2-40B4-BE49-F238E27FC236}">
                <a16:creationId xmlns:a16="http://schemas.microsoft.com/office/drawing/2014/main" id="{D143FF47-39F1-4351-8165-07DEAA1966CE}"/>
              </a:ext>
            </a:extLst>
          </p:cNvPr>
          <p:cNvSpPr/>
          <p:nvPr/>
        </p:nvSpPr>
        <p:spPr>
          <a:xfrm flipH="1" flipV="1">
            <a:off x="4662593" y="1581739"/>
            <a:ext cx="1268307" cy="1268307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8E72389C-5EB1-4765-87FE-18C3CA94A795}"/>
              </a:ext>
            </a:extLst>
          </p:cNvPr>
          <p:cNvSpPr/>
          <p:nvPr/>
        </p:nvSpPr>
        <p:spPr>
          <a:xfrm>
            <a:off x="593124" y="2057352"/>
            <a:ext cx="250190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程式設計、介面設計</a:t>
            </a:r>
            <a:endParaRPr lang="en-US" altLang="zh-CN" sz="14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7782AA-1EC1-4FE0-B6BE-FD08949509D3}"/>
              </a:ext>
            </a:extLst>
          </p:cNvPr>
          <p:cNvSpPr txBox="1"/>
          <p:nvPr/>
        </p:nvSpPr>
        <p:spPr>
          <a:xfrm>
            <a:off x="2140917" y="163990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張佑瑋</a:t>
            </a:r>
            <a:endParaRPr lang="en-US" altLang="zh-CN" sz="20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C0F8E2-162F-41EB-8A95-1BF0498D3BAC}"/>
              </a:ext>
            </a:extLst>
          </p:cNvPr>
          <p:cNvCxnSpPr/>
          <p:nvPr/>
        </p:nvCxnSpPr>
        <p:spPr>
          <a:xfrm>
            <a:off x="2679590" y="2029293"/>
            <a:ext cx="310101" cy="0"/>
          </a:xfrm>
          <a:prstGeom prst="line">
            <a:avLst/>
          </a:prstGeom>
          <a:ln w="19050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5396C8A1-7C33-47F7-8CCD-A74A49AE81E5}"/>
              </a:ext>
            </a:extLst>
          </p:cNvPr>
          <p:cNvSpPr/>
          <p:nvPr/>
        </p:nvSpPr>
        <p:spPr>
          <a:xfrm>
            <a:off x="594735" y="3415161"/>
            <a:ext cx="250190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介面設計、報告</a:t>
            </a:r>
            <a:endParaRPr lang="en-US" altLang="zh-CN" sz="14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2964D79-3BEF-453C-A282-7FADC3DC8C35}"/>
              </a:ext>
            </a:extLst>
          </p:cNvPr>
          <p:cNvSpPr txBox="1"/>
          <p:nvPr/>
        </p:nvSpPr>
        <p:spPr>
          <a:xfrm>
            <a:off x="2165969" y="2971542"/>
            <a:ext cx="954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林</a:t>
            </a:r>
            <a:r>
              <a:rPr lang="zh-TW" altLang="en-US" sz="2000" dirty="0"/>
              <a:t>浚</a:t>
            </a:r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銘</a:t>
            </a:r>
            <a:endParaRPr lang="en-US" altLang="zh-CN" sz="20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91DF812-C387-4E93-9D09-BEBCFCB8596F}"/>
              </a:ext>
            </a:extLst>
          </p:cNvPr>
          <p:cNvCxnSpPr/>
          <p:nvPr/>
        </p:nvCxnSpPr>
        <p:spPr>
          <a:xfrm>
            <a:off x="2694211" y="3374148"/>
            <a:ext cx="310101" cy="0"/>
          </a:xfrm>
          <a:prstGeom prst="line">
            <a:avLst/>
          </a:prstGeom>
          <a:ln w="19050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3A10618-1A2A-4DA1-AA30-1E08D126F840}"/>
              </a:ext>
            </a:extLst>
          </p:cNvPr>
          <p:cNvSpPr/>
          <p:nvPr/>
        </p:nvSpPr>
        <p:spPr>
          <a:xfrm>
            <a:off x="6212729" y="3398320"/>
            <a:ext cx="250190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介面設計、</a:t>
            </a:r>
            <a:r>
              <a:rPr lang="en-US" altLang="zh-TW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PTT</a:t>
            </a:r>
            <a:endParaRPr lang="en-US" altLang="zh-CN" sz="14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2F3845A-19D5-43CA-AE6F-98709B252D92}"/>
              </a:ext>
            </a:extLst>
          </p:cNvPr>
          <p:cNvSpPr txBox="1"/>
          <p:nvPr/>
        </p:nvSpPr>
        <p:spPr>
          <a:xfrm>
            <a:off x="6212729" y="297154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楊淮哲</a:t>
            </a:r>
            <a:endParaRPr lang="en-US" altLang="zh-CN" sz="20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F48B5EC-4B2F-4B46-87D3-1718104256DA}"/>
              </a:ext>
            </a:extLst>
          </p:cNvPr>
          <p:cNvCxnSpPr/>
          <p:nvPr/>
        </p:nvCxnSpPr>
        <p:spPr>
          <a:xfrm>
            <a:off x="6331071" y="3398320"/>
            <a:ext cx="310101" cy="0"/>
          </a:xfrm>
          <a:prstGeom prst="line">
            <a:avLst/>
          </a:prstGeom>
          <a:ln w="19050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F768E9E7-1DB6-44FF-9DE5-9FE3861FA8AE}"/>
              </a:ext>
            </a:extLst>
          </p:cNvPr>
          <p:cNvSpPr/>
          <p:nvPr/>
        </p:nvSpPr>
        <p:spPr>
          <a:xfrm>
            <a:off x="6215671" y="2055798"/>
            <a:ext cx="2501900" cy="38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程式設計、介面設計、</a:t>
            </a:r>
            <a:r>
              <a:rPr lang="en-US" altLang="zh-TW" sz="14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PTT</a:t>
            </a:r>
            <a:endParaRPr lang="en-US" altLang="zh-CN" sz="14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E0B5894-F80B-4770-99C9-73039454DED3}"/>
              </a:ext>
            </a:extLst>
          </p:cNvPr>
          <p:cNvSpPr txBox="1"/>
          <p:nvPr/>
        </p:nvSpPr>
        <p:spPr>
          <a:xfrm>
            <a:off x="6212729" y="165779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古庭菘</a:t>
            </a:r>
            <a:endParaRPr lang="en-US" altLang="zh-CN" sz="2000" dirty="0">
              <a:solidFill>
                <a:srgbClr val="2E3032"/>
              </a:solidFill>
              <a:latin typeface="+mj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B390438-AFE0-475A-89C9-1C841162AB02}"/>
              </a:ext>
            </a:extLst>
          </p:cNvPr>
          <p:cNvCxnSpPr/>
          <p:nvPr/>
        </p:nvCxnSpPr>
        <p:spPr>
          <a:xfrm>
            <a:off x="6308146" y="2090338"/>
            <a:ext cx="310101" cy="0"/>
          </a:xfrm>
          <a:prstGeom prst="line">
            <a:avLst/>
          </a:prstGeom>
          <a:ln w="19050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12">
            <a:extLst>
              <a:ext uri="{FF2B5EF4-FFF2-40B4-BE49-F238E27FC236}">
                <a16:creationId xmlns:a16="http://schemas.microsoft.com/office/drawing/2014/main" id="{B29AADBD-13B3-40B0-93D9-742B4DF847ED}"/>
              </a:ext>
            </a:extLst>
          </p:cNvPr>
          <p:cNvGrpSpPr/>
          <p:nvPr/>
        </p:nvGrpSpPr>
        <p:grpSpPr>
          <a:xfrm>
            <a:off x="5025547" y="3398320"/>
            <a:ext cx="442701" cy="414749"/>
            <a:chOff x="5368132" y="3540125"/>
            <a:chExt cx="465138" cy="435769"/>
          </a:xfrm>
          <a:solidFill>
            <a:srgbClr val="2E3032"/>
          </a:solidFill>
        </p:grpSpPr>
        <p:sp>
          <p:nvSpPr>
            <p:cNvPr id="24" name="AutoShape 110">
              <a:extLst>
                <a:ext uri="{FF2B5EF4-FFF2-40B4-BE49-F238E27FC236}">
                  <a16:creationId xmlns:a16="http://schemas.microsoft.com/office/drawing/2014/main" id="{D2B12FB4-F299-4A2A-B914-658665397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6" name="AutoShape 111">
              <a:extLst>
                <a:ext uri="{FF2B5EF4-FFF2-40B4-BE49-F238E27FC236}">
                  <a16:creationId xmlns:a16="http://schemas.microsoft.com/office/drawing/2014/main" id="{8DF4B90F-E2D3-4959-8A66-E8C63BD12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7" name="AutoShape 112">
            <a:extLst>
              <a:ext uri="{FF2B5EF4-FFF2-40B4-BE49-F238E27FC236}">
                <a16:creationId xmlns:a16="http://schemas.microsoft.com/office/drawing/2014/main" id="{7178A355-EF04-4A0C-9B1B-F993D2C5AC44}"/>
              </a:ext>
            </a:extLst>
          </p:cNvPr>
          <p:cNvSpPr>
            <a:spLocks/>
          </p:cNvSpPr>
          <p:nvPr/>
        </p:nvSpPr>
        <p:spPr bwMode="auto">
          <a:xfrm>
            <a:off x="3728665" y="3350910"/>
            <a:ext cx="443420" cy="441466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8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84"/>
                  <a:pt x="2737" y="2018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2E303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38" name="Group 124">
            <a:extLst>
              <a:ext uri="{FF2B5EF4-FFF2-40B4-BE49-F238E27FC236}">
                <a16:creationId xmlns:a16="http://schemas.microsoft.com/office/drawing/2014/main" id="{7ADFD8E5-32B5-4533-8EE8-98471CEBAE1B}"/>
              </a:ext>
            </a:extLst>
          </p:cNvPr>
          <p:cNvGrpSpPr/>
          <p:nvPr/>
        </p:nvGrpSpPr>
        <p:grpSpPr>
          <a:xfrm>
            <a:off x="5025548" y="2029293"/>
            <a:ext cx="442701" cy="372442"/>
            <a:chOff x="5368132" y="2625725"/>
            <a:chExt cx="465138" cy="391319"/>
          </a:xfrm>
          <a:solidFill>
            <a:srgbClr val="2E3032"/>
          </a:solidFill>
        </p:grpSpPr>
        <p:sp>
          <p:nvSpPr>
            <p:cNvPr id="39" name="AutoShape 120">
              <a:extLst>
                <a:ext uri="{FF2B5EF4-FFF2-40B4-BE49-F238E27FC236}">
                  <a16:creationId xmlns:a16="http://schemas.microsoft.com/office/drawing/2014/main" id="{E0E23B90-FAE9-4143-871D-E82CC2444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121">
              <a:extLst>
                <a:ext uri="{FF2B5EF4-FFF2-40B4-BE49-F238E27FC236}">
                  <a16:creationId xmlns:a16="http://schemas.microsoft.com/office/drawing/2014/main" id="{2443EA94-9B66-4DBC-BE38-947D9757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122">
              <a:extLst>
                <a:ext uri="{FF2B5EF4-FFF2-40B4-BE49-F238E27FC236}">
                  <a16:creationId xmlns:a16="http://schemas.microsoft.com/office/drawing/2014/main" id="{B4FA5AFC-7C5A-4F8C-A32B-FB5E8F29A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59CE173-35E6-473E-95DD-523319B2E006}"/>
              </a:ext>
            </a:extLst>
          </p:cNvPr>
          <p:cNvGrpSpPr/>
          <p:nvPr/>
        </p:nvGrpSpPr>
        <p:grpSpPr>
          <a:xfrm>
            <a:off x="3729403" y="1994919"/>
            <a:ext cx="441945" cy="441945"/>
            <a:chOff x="3191434" y="2145028"/>
            <a:chExt cx="359165" cy="359165"/>
          </a:xfrm>
          <a:solidFill>
            <a:srgbClr val="2E3032"/>
          </a:solidFill>
        </p:grpSpPr>
        <p:sp>
          <p:nvSpPr>
            <p:cNvPr id="43" name="AutoShape 123">
              <a:extLst>
                <a:ext uri="{FF2B5EF4-FFF2-40B4-BE49-F238E27FC236}">
                  <a16:creationId xmlns:a16="http://schemas.microsoft.com/office/drawing/2014/main" id="{3D5F3AFC-DC0B-4638-A2AB-703EF704A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4" name="AutoShape 124">
              <a:extLst>
                <a:ext uri="{FF2B5EF4-FFF2-40B4-BE49-F238E27FC236}">
                  <a16:creationId xmlns:a16="http://schemas.microsoft.com/office/drawing/2014/main" id="{C8C790BA-6131-451B-A67F-8E81A82DD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45" name="AutoShape 125">
              <a:extLst>
                <a:ext uri="{FF2B5EF4-FFF2-40B4-BE49-F238E27FC236}">
                  <a16:creationId xmlns:a16="http://schemas.microsoft.com/office/drawing/2014/main" id="{4F66A9BB-C37A-4056-A7E4-AB379B2B9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97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554E8AD6-4A70-4F81-8F41-F09060797F65}"/>
              </a:ext>
            </a:extLst>
          </p:cNvPr>
          <p:cNvSpPr/>
          <p:nvPr/>
        </p:nvSpPr>
        <p:spPr>
          <a:xfrm>
            <a:off x="2741509" y="1658934"/>
            <a:ext cx="3644153" cy="1882588"/>
          </a:xfrm>
          <a:prstGeom prst="rect">
            <a:avLst/>
          </a:prstGeom>
          <a:solidFill>
            <a:srgbClr val="FCD6C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529FF4-C6C1-40AE-AC34-592251A9A88B}"/>
              </a:ext>
            </a:extLst>
          </p:cNvPr>
          <p:cNvSpPr txBox="1"/>
          <p:nvPr/>
        </p:nvSpPr>
        <p:spPr>
          <a:xfrm>
            <a:off x="2769262" y="1925643"/>
            <a:ext cx="3605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>
                <a:ln>
                  <a:noFill/>
                </a:ln>
                <a:solidFill>
                  <a:srgbClr val="2E3032"/>
                </a:solidFill>
                <a:effectLst/>
                <a:uLnTx/>
                <a:uFillTx/>
                <a:latin typeface="华文细黑"/>
                <a:ea typeface="微软雅黑 Light"/>
                <a:cs typeface="+mn-cs"/>
              </a:rPr>
              <a:t>T</a:t>
            </a:r>
            <a:r>
              <a:rPr lang="en-US" altLang="zh-CN" sz="5400">
                <a:solidFill>
                  <a:srgbClr val="2E3032"/>
                </a:solidFill>
                <a:latin typeface="华文细黑"/>
                <a:ea typeface="微软雅黑 Light"/>
              </a:rPr>
              <a:t>hank You</a:t>
            </a:r>
            <a:endParaRPr kumimoji="0" lang="zh-CN" altLang="en-US" sz="5400" b="0" i="0" u="none" strike="noStrike" kern="1200" cap="none" spc="0" normalizeH="0" baseline="0" noProof="0">
              <a:ln>
                <a:noFill/>
              </a:ln>
              <a:solidFill>
                <a:srgbClr val="2E3032"/>
              </a:solidFill>
              <a:effectLst/>
              <a:uLnTx/>
              <a:uFillTx/>
              <a:latin typeface="华文细黑"/>
              <a:ea typeface="微软雅黑 Light"/>
              <a:cs typeface="+mn-cs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35F1A63-F67D-47B9-B7DF-5E0843141915}"/>
              </a:ext>
            </a:extLst>
          </p:cNvPr>
          <p:cNvCxnSpPr/>
          <p:nvPr/>
        </p:nvCxnSpPr>
        <p:spPr>
          <a:xfrm>
            <a:off x="3871063" y="2902761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CDADE1AA-1807-4208-B871-EE516A9B015B}"/>
              </a:ext>
            </a:extLst>
          </p:cNvPr>
          <p:cNvSpPr txBox="1"/>
          <p:nvPr/>
        </p:nvSpPr>
        <p:spPr>
          <a:xfrm>
            <a:off x="1826898" y="3029074"/>
            <a:ext cx="544952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>
                <a:ln>
                  <a:noFill/>
                </a:ln>
                <a:solidFill>
                  <a:srgbClr val="2E3032"/>
                </a:solidFill>
                <a:effectLst/>
                <a:uLnTx/>
                <a:uFillTx/>
                <a:latin typeface="Calibri Light"/>
                <a:ea typeface="微软雅黑 Light"/>
                <a:cs typeface="+mn-cs"/>
              </a:rPr>
              <a:t>Lorem ipsum dolor sit amet, consectetuer adipiscing elit. Aenean commodo ligula eget dolor. Aenean massa. 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2E3032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8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833717" y="0"/>
            <a:ext cx="2366682" cy="5143500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1309171" y="164654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2E3032"/>
                </a:solidFill>
                <a:latin typeface="+mj-lt"/>
              </a:rPr>
              <a:t>目錄</a:t>
            </a:r>
            <a:endParaRPr lang="zh-CN" altLang="en-US" sz="48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9C5EF97A-414D-478C-9875-E0BBC3EF37E8}"/>
              </a:ext>
            </a:extLst>
          </p:cNvPr>
          <p:cNvSpPr/>
          <p:nvPr/>
        </p:nvSpPr>
        <p:spPr>
          <a:xfrm>
            <a:off x="5330230" y="834676"/>
            <a:ext cx="2063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01</a:t>
            </a:r>
            <a:r>
              <a:rPr lang="zh-CN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、</a:t>
            </a:r>
            <a:r>
              <a:rPr lang="zh-TW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專題動機</a:t>
            </a:r>
            <a:endParaRPr lang="zh-CN" altLang="en-US" sz="24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0" name="矩形 2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67700043-14A9-4FD4-895D-C5496FAC640F}"/>
              </a:ext>
            </a:extLst>
          </p:cNvPr>
          <p:cNvSpPr/>
          <p:nvPr/>
        </p:nvSpPr>
        <p:spPr>
          <a:xfrm>
            <a:off x="5330229" y="1831206"/>
            <a:ext cx="2063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</a:t>
            </a:r>
            <a:r>
              <a:rPr lang="en-US" altLang="zh-TW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2</a:t>
            </a:r>
            <a:r>
              <a:rPr lang="zh-CN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、</a:t>
            </a:r>
            <a:r>
              <a:rPr lang="zh-TW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功能介紹</a:t>
            </a:r>
            <a:endParaRPr lang="zh-CN" altLang="en-US" sz="24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sp>
        <p:nvSpPr>
          <p:cNvPr id="32" name="矩形 3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828B429F-3955-45CE-8E3E-3A202B81F46F}"/>
              </a:ext>
            </a:extLst>
          </p:cNvPr>
          <p:cNvSpPr/>
          <p:nvPr/>
        </p:nvSpPr>
        <p:spPr>
          <a:xfrm>
            <a:off x="5330229" y="2834418"/>
            <a:ext cx="2063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</a:t>
            </a:r>
            <a:r>
              <a:rPr lang="en-US" altLang="zh-TW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3</a:t>
            </a:r>
            <a:r>
              <a:rPr lang="zh-CN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、</a:t>
            </a:r>
            <a:r>
              <a:rPr lang="zh-TW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介面設計</a:t>
            </a:r>
            <a:endParaRPr lang="zh-CN" altLang="en-US" sz="24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F34FA51-4A34-4F92-BFD3-49D8ED82A1C4}"/>
              </a:ext>
            </a:extLst>
          </p:cNvPr>
          <p:cNvCxnSpPr/>
          <p:nvPr/>
        </p:nvCxnSpPr>
        <p:spPr>
          <a:xfrm>
            <a:off x="1324534" y="2656904"/>
            <a:ext cx="1385047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264DD0EF-42D6-4F08-8098-16F5F4299E1C}"/>
              </a:ext>
            </a:extLst>
          </p:cNvPr>
          <p:cNvSpPr txBox="1"/>
          <p:nvPr/>
        </p:nvSpPr>
        <p:spPr>
          <a:xfrm>
            <a:off x="220343" y="2760333"/>
            <a:ext cx="3593428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50">
                <a:solidFill>
                  <a:srgbClr val="2E3032"/>
                </a:solidFill>
              </a:rPr>
              <a:t>Lorem ipsum dolor sit amet, consectetuer adipiscing elit. Aenean commodo ligula eget dolor. Aenean massa.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  <p:sp>
        <p:nvSpPr>
          <p:cNvPr id="10" name="矩形 9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828B429F-3955-45CE-8E3E-3A202B81F46F}"/>
              </a:ext>
            </a:extLst>
          </p:cNvPr>
          <p:cNvSpPr/>
          <p:nvPr/>
        </p:nvSpPr>
        <p:spPr>
          <a:xfrm>
            <a:off x="5330229" y="3837630"/>
            <a:ext cx="190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0</a:t>
            </a:r>
            <a:r>
              <a:rPr lang="en-US" altLang="zh-TW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4</a:t>
            </a:r>
            <a:r>
              <a:rPr lang="zh-CN" altLang="en-US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、  </a:t>
            </a:r>
            <a:r>
              <a:rPr lang="en-US" altLang="zh-CN" sz="2400" dirty="0">
                <a:solidFill>
                  <a:srgbClr val="2E3032"/>
                </a:solidFill>
                <a:latin typeface="+mj-ea"/>
                <a:ea typeface="+mj-ea"/>
                <a:sym typeface="+mn-lt"/>
              </a:rPr>
              <a:t>Demo</a:t>
            </a:r>
            <a:endParaRPr lang="zh-CN" altLang="en-US" sz="2400" dirty="0">
              <a:solidFill>
                <a:srgbClr val="2E3032"/>
              </a:solidFill>
              <a:latin typeface="+mj-ea"/>
              <a:ea typeface="+mj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55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0AAE120-F2C0-4DCF-A8AF-1FFE1A39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6C9B0-1C5C-4A58-A0DC-830203C110DE}"/>
              </a:ext>
            </a:extLst>
          </p:cNvPr>
          <p:cNvSpPr/>
          <p:nvPr/>
        </p:nvSpPr>
        <p:spPr>
          <a:xfrm>
            <a:off x="0" y="1465741"/>
            <a:ext cx="5177481" cy="1912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12E62A-17AD-420B-B37E-36FB567297CA}"/>
              </a:ext>
            </a:extLst>
          </p:cNvPr>
          <p:cNvCxnSpPr>
            <a:cxnSpLocks/>
          </p:cNvCxnSpPr>
          <p:nvPr/>
        </p:nvCxnSpPr>
        <p:spPr>
          <a:xfrm>
            <a:off x="352002" y="2421854"/>
            <a:ext cx="747749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3EB0ECBE-74F8-47A7-B447-BF9479908403}"/>
              </a:ext>
            </a:extLst>
          </p:cNvPr>
          <p:cNvSpPr txBox="1"/>
          <p:nvPr/>
        </p:nvSpPr>
        <p:spPr>
          <a:xfrm>
            <a:off x="248881" y="2450593"/>
            <a:ext cx="3874545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>
                <a:solidFill>
                  <a:srgbClr val="2E3032"/>
                </a:solidFill>
              </a:rPr>
              <a:t>Lorem ipsum dolor sit amet, consectetuer adipiscing elit. Aenean commodo ligula eget dolor. Aenean massa.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5ECDE-A6BB-47C3-A617-4E896035E277}"/>
              </a:ext>
            </a:extLst>
          </p:cNvPr>
          <p:cNvSpPr/>
          <p:nvPr/>
        </p:nvSpPr>
        <p:spPr>
          <a:xfrm>
            <a:off x="248881" y="1681725"/>
            <a:ext cx="2364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+mj-ea"/>
                <a:ea typeface="+mj-ea"/>
              </a:rPr>
              <a:t>專題動機</a:t>
            </a:r>
            <a:r>
              <a:rPr lang="en-US" altLang="zh-CN" sz="4000" dirty="0">
                <a:latin typeface="+mj-ea"/>
                <a:ea typeface="+mj-ea"/>
              </a:rPr>
              <a:t> 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521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A951C35-F26B-4407-896D-A445591F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940"/>
            <a:ext cx="4360195" cy="289941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672065" y="232675"/>
            <a:ext cx="142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2E3032"/>
                </a:solidFill>
                <a:latin typeface="+mj-lt"/>
              </a:rPr>
              <a:t>旅遊日記</a:t>
            </a:r>
            <a:endParaRPr lang="en-US" altLang="zh-CN" sz="2000" dirty="0">
              <a:solidFill>
                <a:srgbClr val="2E3032"/>
              </a:solidFill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E90FCE6-14E5-4DFB-9F0B-C589F523BBCF}"/>
              </a:ext>
            </a:extLst>
          </p:cNvPr>
          <p:cNvSpPr/>
          <p:nvPr/>
        </p:nvSpPr>
        <p:spPr>
          <a:xfrm>
            <a:off x="0" y="1568450"/>
            <a:ext cx="2400300" cy="5984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894CECE2-E9BB-4C64-9CF1-EF04680A696C}"/>
              </a:ext>
            </a:extLst>
          </p:cNvPr>
          <p:cNvSpPr/>
          <p:nvPr/>
        </p:nvSpPr>
        <p:spPr>
          <a:xfrm>
            <a:off x="4497658" y="1821222"/>
            <a:ext cx="4310887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期待已久的旅行，不知道有哪些景點可去、路線要怎麼安排比較好，還有預算大概抓多少，一個好的規畫可以幫助我們解決這些麻煩，所以我們設計了這個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來幫助我們好好規劃。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0000"/>
              </a:lnSpc>
              <a:buClr>
                <a:schemeClr val="dk1"/>
              </a:buClr>
              <a:buSzPts val="2800"/>
            </a:pP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078A322-28D1-4916-8B43-CFC0121C3C3F}"/>
              </a:ext>
            </a:extLst>
          </p:cNvPr>
          <p:cNvSpPr txBox="1"/>
          <p:nvPr/>
        </p:nvSpPr>
        <p:spPr>
          <a:xfrm>
            <a:off x="4497658" y="1259940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2E3032"/>
                </a:solidFill>
                <a:latin typeface="+mj-lt"/>
              </a:rPr>
              <a:t>動機</a:t>
            </a:r>
            <a:r>
              <a:rPr lang="en-US" altLang="zh-CN" sz="2800" dirty="0">
                <a:solidFill>
                  <a:srgbClr val="2E3032"/>
                </a:solidFill>
                <a:latin typeface="+mj-lt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23B88F-8B80-423B-A124-C54FD7D663E1}"/>
              </a:ext>
            </a:extLst>
          </p:cNvPr>
          <p:cNvSpPr/>
          <p:nvPr/>
        </p:nvSpPr>
        <p:spPr>
          <a:xfrm>
            <a:off x="8946009" y="1384183"/>
            <a:ext cx="197991" cy="27751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07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0AAE120-F2C0-4DCF-A8AF-1FFE1A39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6C9B0-1C5C-4A58-A0DC-830203C110DE}"/>
              </a:ext>
            </a:extLst>
          </p:cNvPr>
          <p:cNvSpPr/>
          <p:nvPr/>
        </p:nvSpPr>
        <p:spPr>
          <a:xfrm>
            <a:off x="0" y="1465741"/>
            <a:ext cx="5177481" cy="1912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12E62A-17AD-420B-B37E-36FB567297CA}"/>
              </a:ext>
            </a:extLst>
          </p:cNvPr>
          <p:cNvCxnSpPr>
            <a:cxnSpLocks/>
          </p:cNvCxnSpPr>
          <p:nvPr/>
        </p:nvCxnSpPr>
        <p:spPr>
          <a:xfrm>
            <a:off x="352002" y="2421854"/>
            <a:ext cx="747749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3EB0ECBE-74F8-47A7-B447-BF9479908403}"/>
              </a:ext>
            </a:extLst>
          </p:cNvPr>
          <p:cNvSpPr txBox="1"/>
          <p:nvPr/>
        </p:nvSpPr>
        <p:spPr>
          <a:xfrm>
            <a:off x="248881" y="2450593"/>
            <a:ext cx="3874545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>
                <a:solidFill>
                  <a:srgbClr val="2E3032"/>
                </a:solidFill>
              </a:rPr>
              <a:t>Lorem ipsum dolor sit amet, consectetuer adipiscing elit. Aenean commodo ligula eget dolor. Aenean massa.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5ECDE-A6BB-47C3-A617-4E896035E277}"/>
              </a:ext>
            </a:extLst>
          </p:cNvPr>
          <p:cNvSpPr/>
          <p:nvPr/>
        </p:nvSpPr>
        <p:spPr>
          <a:xfrm>
            <a:off x="248881" y="1681725"/>
            <a:ext cx="2364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+mj-ea"/>
                <a:ea typeface="+mj-ea"/>
              </a:rPr>
              <a:t>功能介紹</a:t>
            </a:r>
            <a:r>
              <a:rPr lang="en-US" altLang="zh-CN" sz="4000" dirty="0">
                <a:latin typeface="+mj-ea"/>
                <a:ea typeface="+mj-ea"/>
              </a:rPr>
              <a:t> 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2064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672265" y="259513"/>
            <a:ext cx="1492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功能介紹</a:t>
            </a:r>
            <a:r>
              <a:rPr lang="en-US" altLang="zh-CN" sz="2400" dirty="0">
                <a:solidFill>
                  <a:srgbClr val="2E3032"/>
                </a:solidFill>
                <a:latin typeface="+mj-lt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232E2B-41AD-46C9-84F5-6FBC308A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9" y="2929"/>
            <a:ext cx="3760291" cy="51376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88D94C-4353-4064-9F48-52D9EFAFFA8C}"/>
              </a:ext>
            </a:extLst>
          </p:cNvPr>
          <p:cNvSpPr/>
          <p:nvPr/>
        </p:nvSpPr>
        <p:spPr>
          <a:xfrm>
            <a:off x="197991" y="1270000"/>
            <a:ext cx="635000" cy="63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7E15336D-9167-49E7-8439-4538929DA171}"/>
              </a:ext>
            </a:extLst>
          </p:cNvPr>
          <p:cNvSpPr/>
          <p:nvPr/>
        </p:nvSpPr>
        <p:spPr>
          <a:xfrm>
            <a:off x="1158667" y="1151037"/>
            <a:ext cx="34535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規劃旅程</a:t>
            </a:r>
            <a:endParaRPr lang="en-US" altLang="zh-TW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E99CC7-377B-4AEF-912F-15BC965BC0A2}"/>
              </a:ext>
            </a:extLst>
          </p:cNvPr>
          <p:cNvSpPr/>
          <p:nvPr/>
        </p:nvSpPr>
        <p:spPr>
          <a:xfrm>
            <a:off x="197991" y="2535238"/>
            <a:ext cx="635000" cy="63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DFC64F8-DF48-4FF3-849B-0DE9AB20401F}"/>
              </a:ext>
            </a:extLst>
          </p:cNvPr>
          <p:cNvSpPr/>
          <p:nvPr/>
        </p:nvSpPr>
        <p:spPr>
          <a:xfrm>
            <a:off x="197991" y="3806217"/>
            <a:ext cx="635000" cy="63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Group 112">
            <a:extLst>
              <a:ext uri="{FF2B5EF4-FFF2-40B4-BE49-F238E27FC236}">
                <a16:creationId xmlns:a16="http://schemas.microsoft.com/office/drawing/2014/main" id="{5E7A4A63-122A-4A2F-9090-86F46F858F42}"/>
              </a:ext>
            </a:extLst>
          </p:cNvPr>
          <p:cNvGrpSpPr/>
          <p:nvPr/>
        </p:nvGrpSpPr>
        <p:grpSpPr>
          <a:xfrm>
            <a:off x="335601" y="3955185"/>
            <a:ext cx="359779" cy="337063"/>
            <a:chOff x="5368132" y="3540125"/>
            <a:chExt cx="465138" cy="435769"/>
          </a:xfrm>
          <a:solidFill>
            <a:srgbClr val="2E3032"/>
          </a:solidFill>
        </p:grpSpPr>
        <p:sp>
          <p:nvSpPr>
            <p:cNvPr id="13" name="AutoShape 110">
              <a:extLst>
                <a:ext uri="{FF2B5EF4-FFF2-40B4-BE49-F238E27FC236}">
                  <a16:creationId xmlns:a16="http://schemas.microsoft.com/office/drawing/2014/main" id="{789A22D7-6845-43C1-B4E7-E0486B181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19" name="AutoShape 111">
              <a:extLst>
                <a:ext uri="{FF2B5EF4-FFF2-40B4-BE49-F238E27FC236}">
                  <a16:creationId xmlns:a16="http://schemas.microsoft.com/office/drawing/2014/main" id="{5F0C1033-C1D2-4708-90F7-2F67391EC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0" name="AutoShape 112">
            <a:extLst>
              <a:ext uri="{FF2B5EF4-FFF2-40B4-BE49-F238E27FC236}">
                <a16:creationId xmlns:a16="http://schemas.microsoft.com/office/drawing/2014/main" id="{F292D7C0-8147-4C6C-845F-BA2B85D4744A}"/>
              </a:ext>
            </a:extLst>
          </p:cNvPr>
          <p:cNvSpPr>
            <a:spLocks/>
          </p:cNvSpPr>
          <p:nvPr/>
        </p:nvSpPr>
        <p:spPr bwMode="auto">
          <a:xfrm>
            <a:off x="325347" y="267335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8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84"/>
                  <a:pt x="2737" y="2018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2E3032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E1DEEF7-A4C0-43EB-805F-85E754F7346D}"/>
              </a:ext>
            </a:extLst>
          </p:cNvPr>
          <p:cNvGrpSpPr/>
          <p:nvPr/>
        </p:nvGrpSpPr>
        <p:grpSpPr>
          <a:xfrm>
            <a:off x="382124" y="1426983"/>
            <a:ext cx="246811" cy="359779"/>
            <a:chOff x="2528974" y="2863357"/>
            <a:chExt cx="246811" cy="359779"/>
          </a:xfrm>
          <a:solidFill>
            <a:srgbClr val="2E3032"/>
          </a:solidFill>
        </p:grpSpPr>
        <p:sp>
          <p:nvSpPr>
            <p:cNvPr id="22" name="AutoShape 113">
              <a:extLst>
                <a:ext uri="{FF2B5EF4-FFF2-40B4-BE49-F238E27FC236}">
                  <a16:creationId xmlns:a16="http://schemas.microsoft.com/office/drawing/2014/main" id="{8DE6ADC9-5ACC-4152-99AB-2A19E8239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81"/>
                    <a:pt x="8839" y="19406"/>
                  </a:cubicBezTo>
                  <a:lnTo>
                    <a:pt x="13000" y="19048"/>
                  </a:lnTo>
                  <a:cubicBezTo>
                    <a:pt x="12398" y="2018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14">
              <a:extLst>
                <a:ext uri="{FF2B5EF4-FFF2-40B4-BE49-F238E27FC236}">
                  <a16:creationId xmlns:a16="http://schemas.microsoft.com/office/drawing/2014/main" id="{E32B5295-15E7-4AB6-9C2C-B0F3ECE87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4" name="矩形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B1A4538-2887-40CA-96DE-58B659E3D6AE}"/>
              </a:ext>
            </a:extLst>
          </p:cNvPr>
          <p:cNvSpPr/>
          <p:nvPr/>
        </p:nvSpPr>
        <p:spPr>
          <a:xfrm>
            <a:off x="1153424" y="1602752"/>
            <a:ext cx="3683776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加入各個活動地點加入旅程，</a:t>
            </a:r>
            <a:endParaRPr lang="en-US" altLang="zh-CN" sz="12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7E15336D-9167-49E7-8439-4538929DA171}"/>
              </a:ext>
            </a:extLst>
          </p:cNvPr>
          <p:cNvSpPr/>
          <p:nvPr/>
        </p:nvSpPr>
        <p:spPr>
          <a:xfrm>
            <a:off x="1153422" y="2285042"/>
            <a:ext cx="3453531" cy="46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地點探索</a:t>
            </a:r>
            <a:endParaRPr lang="en-US" altLang="zh-TW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7E15336D-9167-49E7-8439-4538929DA171}"/>
              </a:ext>
            </a:extLst>
          </p:cNvPr>
          <p:cNvSpPr/>
          <p:nvPr/>
        </p:nvSpPr>
        <p:spPr>
          <a:xfrm>
            <a:off x="1153423" y="3530042"/>
            <a:ext cx="3453531" cy="46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收藏地點</a:t>
            </a:r>
            <a:endParaRPr lang="en-US" altLang="zh-TW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B1A4538-2887-40CA-96DE-58B659E3D6AE}"/>
              </a:ext>
            </a:extLst>
          </p:cNvPr>
          <p:cNvSpPr/>
          <p:nvPr/>
        </p:nvSpPr>
        <p:spPr>
          <a:xfrm>
            <a:off x="1153424" y="2736764"/>
            <a:ext cx="3683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在地圖上標記位置，從標記點為中心畫圓的地點探索，可自行設定想找尋地點的種類及想找尋的範圍</a:t>
            </a:r>
            <a:endParaRPr lang="en-US" altLang="zh-CN" sz="12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矩形 2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B1A4538-2887-40CA-96DE-58B659E3D6AE}"/>
              </a:ext>
            </a:extLst>
          </p:cNvPr>
          <p:cNvSpPr/>
          <p:nvPr/>
        </p:nvSpPr>
        <p:spPr>
          <a:xfrm>
            <a:off x="1210245" y="4000004"/>
            <a:ext cx="3683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120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將搜尋到的地點加入到收藏，規劃下次行程時可直接加入到行程內</a:t>
            </a:r>
            <a:endParaRPr lang="en-US" altLang="zh-CN" sz="1200" dirty="0">
              <a:solidFill>
                <a:srgbClr val="2E3032"/>
              </a:solidFill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0AAE120-F2C0-4DCF-A8AF-1FFE1A39D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CA6C9B0-1C5C-4A58-A0DC-830203C110DE}"/>
              </a:ext>
            </a:extLst>
          </p:cNvPr>
          <p:cNvSpPr/>
          <p:nvPr/>
        </p:nvSpPr>
        <p:spPr>
          <a:xfrm>
            <a:off x="0" y="1465741"/>
            <a:ext cx="5177481" cy="1912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912E62A-17AD-420B-B37E-36FB567297CA}"/>
              </a:ext>
            </a:extLst>
          </p:cNvPr>
          <p:cNvCxnSpPr>
            <a:cxnSpLocks/>
          </p:cNvCxnSpPr>
          <p:nvPr/>
        </p:nvCxnSpPr>
        <p:spPr>
          <a:xfrm>
            <a:off x="352002" y="2421854"/>
            <a:ext cx="747749" cy="0"/>
          </a:xfrm>
          <a:prstGeom prst="line">
            <a:avLst/>
          </a:prstGeom>
          <a:ln w="28575">
            <a:solidFill>
              <a:srgbClr val="2E3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3EB0ECBE-74F8-47A7-B447-BF9479908403}"/>
              </a:ext>
            </a:extLst>
          </p:cNvPr>
          <p:cNvSpPr txBox="1"/>
          <p:nvPr/>
        </p:nvSpPr>
        <p:spPr>
          <a:xfrm>
            <a:off x="248881" y="2450593"/>
            <a:ext cx="3874545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>
                <a:solidFill>
                  <a:srgbClr val="2E3032"/>
                </a:solidFill>
              </a:rPr>
              <a:t>Lorem ipsum dolor sit amet, consectetuer adipiscing elit. Aenean commodo ligula eget dolor. Aenean massa. </a:t>
            </a:r>
            <a:endParaRPr lang="en-US" altLang="zh-CN" sz="1050" dirty="0">
              <a:solidFill>
                <a:srgbClr val="2E303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C5ECDE-A6BB-47C3-A617-4E896035E277}"/>
              </a:ext>
            </a:extLst>
          </p:cNvPr>
          <p:cNvSpPr/>
          <p:nvPr/>
        </p:nvSpPr>
        <p:spPr>
          <a:xfrm>
            <a:off x="248881" y="1681725"/>
            <a:ext cx="2364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+mj-ea"/>
                <a:ea typeface="+mj-ea"/>
              </a:rPr>
              <a:t>介面設計</a:t>
            </a:r>
            <a:r>
              <a:rPr lang="en-US" altLang="zh-CN" sz="4000" dirty="0">
                <a:latin typeface="+mj-ea"/>
                <a:ea typeface="+mj-ea"/>
              </a:rPr>
              <a:t> 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3451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593124" y="272464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介面設計 </a:t>
            </a:r>
            <a:r>
              <a:rPr lang="en-US" altLang="zh-TW" sz="2400" dirty="0">
                <a:solidFill>
                  <a:srgbClr val="2E3032"/>
                </a:solidFill>
                <a:latin typeface="+mj-lt"/>
              </a:rPr>
              <a:t>–</a:t>
            </a:r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 規劃旅遊</a:t>
            </a:r>
            <a:r>
              <a:rPr lang="en-US" altLang="zh-CN" sz="2400" dirty="0">
                <a:solidFill>
                  <a:srgbClr val="2E3032"/>
                </a:solidFill>
                <a:latin typeface="+mj-lt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B31F3F-8974-46B9-82BB-0D7B83A8F3E6}"/>
              </a:ext>
            </a:extLst>
          </p:cNvPr>
          <p:cNvSpPr/>
          <p:nvPr/>
        </p:nvSpPr>
        <p:spPr>
          <a:xfrm>
            <a:off x="299591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7C514D-5FA4-4D4A-B0C6-AE3F0DF2433F}"/>
              </a:ext>
            </a:extLst>
          </p:cNvPr>
          <p:cNvSpPr/>
          <p:nvPr/>
        </p:nvSpPr>
        <p:spPr>
          <a:xfrm>
            <a:off x="3384014" y="1168400"/>
            <a:ext cx="2367409" cy="3530600"/>
          </a:xfrm>
          <a:prstGeom prst="rect">
            <a:avLst/>
          </a:prstGeom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C9FA4B-1EDF-489E-8D28-0EB2C2D95C80}"/>
              </a:ext>
            </a:extLst>
          </p:cNvPr>
          <p:cNvSpPr/>
          <p:nvPr/>
        </p:nvSpPr>
        <p:spPr>
          <a:xfrm>
            <a:off x="6468437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F330A3A3-4437-4EC7-B289-7B5A8DB513D6}"/>
              </a:ext>
            </a:extLst>
          </p:cNvPr>
          <p:cNvSpPr/>
          <p:nvPr/>
        </p:nvSpPr>
        <p:spPr>
          <a:xfrm>
            <a:off x="368732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970745-A699-4D3E-8782-0BF0E7E61AE4}"/>
              </a:ext>
            </a:extLst>
          </p:cNvPr>
          <p:cNvSpPr txBox="1"/>
          <p:nvPr/>
        </p:nvSpPr>
        <p:spPr>
          <a:xfrm>
            <a:off x="782920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D41A137F-7D17-4477-A341-D9A58709FA6F}"/>
              </a:ext>
            </a:extLst>
          </p:cNvPr>
          <p:cNvSpPr/>
          <p:nvPr/>
        </p:nvSpPr>
        <p:spPr>
          <a:xfrm>
            <a:off x="3384014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5B7247-11B7-4155-85E8-AC09949D2569}"/>
              </a:ext>
            </a:extLst>
          </p:cNvPr>
          <p:cNvSpPr txBox="1"/>
          <p:nvPr/>
        </p:nvSpPr>
        <p:spPr>
          <a:xfrm>
            <a:off x="3798202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C5A4DB9-2613-4BE0-8F7E-A86D6E09D363}"/>
              </a:ext>
            </a:extLst>
          </p:cNvPr>
          <p:cNvSpPr/>
          <p:nvPr/>
        </p:nvSpPr>
        <p:spPr>
          <a:xfrm>
            <a:off x="6639180" y="2571750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amet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consectetuer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adipiscing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elit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. Aenean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commodo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ligula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eget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dolor. Cum sociis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natoque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penatibus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et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magnis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dis parturient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montes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nascetur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ridiculus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mus.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C9F1A5-46C9-49AD-89BE-4D65AF911C22}"/>
              </a:ext>
            </a:extLst>
          </p:cNvPr>
          <p:cNvSpPr txBox="1"/>
          <p:nvPr/>
        </p:nvSpPr>
        <p:spPr>
          <a:xfrm>
            <a:off x="7053368" y="217164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grpSp>
        <p:nvGrpSpPr>
          <p:cNvPr id="21" name="Group 124">
            <a:extLst>
              <a:ext uri="{FF2B5EF4-FFF2-40B4-BE49-F238E27FC236}">
                <a16:creationId xmlns:a16="http://schemas.microsoft.com/office/drawing/2014/main" id="{FF3862C9-3514-460B-934F-02847910CC73}"/>
              </a:ext>
            </a:extLst>
          </p:cNvPr>
          <p:cNvGrpSpPr/>
          <p:nvPr/>
        </p:nvGrpSpPr>
        <p:grpSpPr>
          <a:xfrm>
            <a:off x="4334914" y="1611120"/>
            <a:ext cx="465607" cy="391712"/>
            <a:chOff x="5368132" y="2625725"/>
            <a:chExt cx="465138" cy="391319"/>
          </a:xfrm>
          <a:solidFill>
            <a:srgbClr val="2E3032"/>
          </a:solidFill>
        </p:grpSpPr>
        <p:sp>
          <p:nvSpPr>
            <p:cNvPr id="22" name="AutoShape 120">
              <a:extLst>
                <a:ext uri="{FF2B5EF4-FFF2-40B4-BE49-F238E27FC236}">
                  <a16:creationId xmlns:a16="http://schemas.microsoft.com/office/drawing/2014/main" id="{73447259-7B97-4E7F-936D-6080C6D2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1">
              <a:extLst>
                <a:ext uri="{FF2B5EF4-FFF2-40B4-BE49-F238E27FC236}">
                  <a16:creationId xmlns:a16="http://schemas.microsoft.com/office/drawing/2014/main" id="{D09BCC76-2DBA-4542-9CC1-39A65F68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22">
              <a:extLst>
                <a:ext uri="{FF2B5EF4-FFF2-40B4-BE49-F238E27FC236}">
                  <a16:creationId xmlns:a16="http://schemas.microsoft.com/office/drawing/2014/main" id="{57D9CE4D-2A06-46BB-ACA9-470F5C47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BB9D47-66D4-4CDF-BE1C-CCD96915236D}"/>
              </a:ext>
            </a:extLst>
          </p:cNvPr>
          <p:cNvGrpSpPr/>
          <p:nvPr/>
        </p:nvGrpSpPr>
        <p:grpSpPr>
          <a:xfrm>
            <a:off x="7504803" y="1579021"/>
            <a:ext cx="464812" cy="464812"/>
            <a:chOff x="3191434" y="2145028"/>
            <a:chExt cx="359165" cy="359165"/>
          </a:xfrm>
          <a:solidFill>
            <a:srgbClr val="2E3032"/>
          </a:solidFill>
        </p:grpSpPr>
        <p:sp>
          <p:nvSpPr>
            <p:cNvPr id="26" name="AutoShape 123">
              <a:extLst>
                <a:ext uri="{FF2B5EF4-FFF2-40B4-BE49-F238E27FC236}">
                  <a16:creationId xmlns:a16="http://schemas.microsoft.com/office/drawing/2014/main" id="{A3D10FAD-EE91-4560-8BE7-12E05CAB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124">
              <a:extLst>
                <a:ext uri="{FF2B5EF4-FFF2-40B4-BE49-F238E27FC236}">
                  <a16:creationId xmlns:a16="http://schemas.microsoft.com/office/drawing/2014/main" id="{D01CC9B8-1819-4363-91D4-C2E9E778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5">
              <a:extLst>
                <a:ext uri="{FF2B5EF4-FFF2-40B4-BE49-F238E27FC236}">
                  <a16:creationId xmlns:a16="http://schemas.microsoft.com/office/drawing/2014/main" id="{ECEA5250-60D2-4D70-8FC4-836D4ABE0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102920-7512-4451-8CE9-122F3A548160}"/>
              </a:ext>
            </a:extLst>
          </p:cNvPr>
          <p:cNvGrpSpPr/>
          <p:nvPr/>
        </p:nvGrpSpPr>
        <p:grpSpPr>
          <a:xfrm flipH="1">
            <a:off x="1234355" y="1574570"/>
            <a:ext cx="464812" cy="464812"/>
            <a:chOff x="2473104" y="2145028"/>
            <a:chExt cx="359165" cy="359165"/>
          </a:xfrm>
          <a:solidFill>
            <a:srgbClr val="2E3032"/>
          </a:solidFill>
        </p:grpSpPr>
        <p:sp>
          <p:nvSpPr>
            <p:cNvPr id="31" name="AutoShape 126">
              <a:extLst>
                <a:ext uri="{FF2B5EF4-FFF2-40B4-BE49-F238E27FC236}">
                  <a16:creationId xmlns:a16="http://schemas.microsoft.com/office/drawing/2014/main" id="{D4675014-973B-4BEF-97FC-6977887B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>
              <a:extLst>
                <a:ext uri="{FF2B5EF4-FFF2-40B4-BE49-F238E27FC236}">
                  <a16:creationId xmlns:a16="http://schemas.microsoft.com/office/drawing/2014/main" id="{149E45BC-4461-4B07-98AD-C3B8B30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80" y="0"/>
                  </a:moveTo>
                  <a:cubicBezTo>
                    <a:pt x="9025" y="0"/>
                    <a:pt x="0" y="9025"/>
                    <a:pt x="0" y="2018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80"/>
                  </a:cubicBezTo>
                  <a:cubicBezTo>
                    <a:pt x="2880" y="10618"/>
                    <a:pt x="10617" y="2880"/>
                    <a:pt x="2018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8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9" name="圖片 18" descr="一張含有 螢幕擷取畫面, 城市 的圖片&#10;&#10;自動產生的描述">
            <a:extLst>
              <a:ext uri="{FF2B5EF4-FFF2-40B4-BE49-F238E27FC236}">
                <a16:creationId xmlns:a16="http://schemas.microsoft.com/office/drawing/2014/main" id="{F52F8E05-793A-43AC-B425-615024954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05" y="688588"/>
            <a:ext cx="2484000" cy="4416000"/>
          </a:xfrm>
          <a:prstGeom prst="rect">
            <a:avLst/>
          </a:prstGeom>
        </p:spPr>
      </p:pic>
      <p:pic>
        <p:nvPicPr>
          <p:cNvPr id="34" name="圖片 33" descr="一張含有 裝置 的圖片&#10;&#10;自動產生的描述">
            <a:extLst>
              <a:ext uri="{FF2B5EF4-FFF2-40B4-BE49-F238E27FC236}">
                <a16:creationId xmlns:a16="http://schemas.microsoft.com/office/drawing/2014/main" id="{0952D56D-F090-4618-A06F-0EC299665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24" y="688588"/>
            <a:ext cx="2484000" cy="4459253"/>
          </a:xfrm>
          <a:prstGeom prst="rect">
            <a:avLst/>
          </a:prstGeom>
        </p:spPr>
      </p:pic>
      <p:pic>
        <p:nvPicPr>
          <p:cNvPr id="36" name="圖片 35" descr="一張含有 螢幕擷取畫面 的圖片&#10;&#10;自動產生的描述">
            <a:extLst>
              <a:ext uri="{FF2B5EF4-FFF2-40B4-BE49-F238E27FC236}">
                <a16:creationId xmlns:a16="http://schemas.microsoft.com/office/drawing/2014/main" id="{6C68F06D-0364-42F8-9651-1FB609104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" y="688588"/>
            <a:ext cx="2484000" cy="44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5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7E444EF-188A-4158-91E2-6D05917D6D5E}"/>
              </a:ext>
            </a:extLst>
          </p:cNvPr>
          <p:cNvSpPr/>
          <p:nvPr/>
        </p:nvSpPr>
        <p:spPr>
          <a:xfrm>
            <a:off x="197991" y="0"/>
            <a:ext cx="395133" cy="865461"/>
          </a:xfrm>
          <a:prstGeom prst="rect">
            <a:avLst/>
          </a:prstGeom>
          <a:solidFill>
            <a:srgbClr val="FC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8D287C2-BA09-4E7D-93D7-D3F52ED80F76}"/>
              </a:ext>
            </a:extLst>
          </p:cNvPr>
          <p:cNvSpPr txBox="1"/>
          <p:nvPr/>
        </p:nvSpPr>
        <p:spPr>
          <a:xfrm>
            <a:off x="593124" y="272464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介面設計 </a:t>
            </a:r>
            <a:r>
              <a:rPr lang="en-US" altLang="zh-TW" sz="2400" dirty="0">
                <a:solidFill>
                  <a:srgbClr val="2E3032"/>
                </a:solidFill>
                <a:latin typeface="+mj-lt"/>
              </a:rPr>
              <a:t>–</a:t>
            </a:r>
            <a:r>
              <a:rPr lang="zh-TW" altLang="en-US" sz="2400" dirty="0">
                <a:solidFill>
                  <a:srgbClr val="2E3032"/>
                </a:solidFill>
                <a:latin typeface="+mj-lt"/>
              </a:rPr>
              <a:t> 旅遊行程</a:t>
            </a:r>
            <a:r>
              <a:rPr lang="en-US" altLang="zh-CN" sz="2400" dirty="0">
                <a:solidFill>
                  <a:srgbClr val="2E3032"/>
                </a:solidFill>
                <a:latin typeface="+mj-lt"/>
              </a:rPr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CB31F3F-8974-46B9-82BB-0D7B83A8F3E6}"/>
              </a:ext>
            </a:extLst>
          </p:cNvPr>
          <p:cNvSpPr/>
          <p:nvPr/>
        </p:nvSpPr>
        <p:spPr>
          <a:xfrm>
            <a:off x="299591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7C514D-5FA4-4D4A-B0C6-AE3F0DF2433F}"/>
              </a:ext>
            </a:extLst>
          </p:cNvPr>
          <p:cNvSpPr/>
          <p:nvPr/>
        </p:nvSpPr>
        <p:spPr>
          <a:xfrm>
            <a:off x="3384014" y="1168400"/>
            <a:ext cx="2367409" cy="3530600"/>
          </a:xfrm>
          <a:prstGeom prst="rect">
            <a:avLst/>
          </a:prstGeom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4C9FA4B-1EDF-489E-8D28-0EB2C2D95C80}"/>
              </a:ext>
            </a:extLst>
          </p:cNvPr>
          <p:cNvSpPr/>
          <p:nvPr/>
        </p:nvSpPr>
        <p:spPr>
          <a:xfrm>
            <a:off x="6468437" y="1168400"/>
            <a:ext cx="2367409" cy="3530600"/>
          </a:xfrm>
          <a:prstGeom prst="rect">
            <a:avLst/>
          </a:prstGeom>
          <a:noFill/>
          <a:ln>
            <a:solidFill>
              <a:srgbClr val="2E3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F330A3A3-4437-4EC7-B289-7B5A8DB513D6}"/>
              </a:ext>
            </a:extLst>
          </p:cNvPr>
          <p:cNvSpPr/>
          <p:nvPr/>
        </p:nvSpPr>
        <p:spPr>
          <a:xfrm>
            <a:off x="368732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970745-A699-4D3E-8782-0BF0E7E61AE4}"/>
              </a:ext>
            </a:extLst>
          </p:cNvPr>
          <p:cNvSpPr txBox="1"/>
          <p:nvPr/>
        </p:nvSpPr>
        <p:spPr>
          <a:xfrm>
            <a:off x="782920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6" name="矩形 1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D41A137F-7D17-4477-A341-D9A58709FA6F}"/>
              </a:ext>
            </a:extLst>
          </p:cNvPr>
          <p:cNvSpPr/>
          <p:nvPr/>
        </p:nvSpPr>
        <p:spPr>
          <a:xfrm>
            <a:off x="3384014" y="2535238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amet, consectetuer adipiscing elit. Aenean commodo ligula eget dolor. Cum sociis natoque penatibus et magnis dis parturient montes, nascetur ridiculus mus.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5B7247-11B7-4155-85E8-AC09949D2569}"/>
              </a:ext>
            </a:extLst>
          </p:cNvPr>
          <p:cNvSpPr txBox="1"/>
          <p:nvPr/>
        </p:nvSpPr>
        <p:spPr>
          <a:xfrm>
            <a:off x="3798202" y="213512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sp>
        <p:nvSpPr>
          <p:cNvPr id="18" name="矩形 1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<a:extLst>
              <a:ext uri="{FF2B5EF4-FFF2-40B4-BE49-F238E27FC236}">
                <a16:creationId xmlns:a16="http://schemas.microsoft.com/office/drawing/2014/main" id="{1C5A4DB9-2613-4BE0-8F7E-A86D6E09D363}"/>
              </a:ext>
            </a:extLst>
          </p:cNvPr>
          <p:cNvSpPr/>
          <p:nvPr/>
        </p:nvSpPr>
        <p:spPr>
          <a:xfrm>
            <a:off x="6639180" y="2571750"/>
            <a:ext cx="2196059" cy="1521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amet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consectetuer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adipiscing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elit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. Aenean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commodo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ligula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eget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dolor. Cum sociis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natoque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penatibus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et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magnis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dis parturient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montes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,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nascetur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1050" dirty="0" err="1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ridiculus</a:t>
            </a:r>
            <a:r>
              <a:rPr lang="en-US" altLang="zh-CN" sz="1050" dirty="0">
                <a:solidFill>
                  <a:srgbClr val="2E3032"/>
                </a:solidFill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 mus.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FC9F1A5-46C9-49AD-89BE-4D65AF911C22}"/>
              </a:ext>
            </a:extLst>
          </p:cNvPr>
          <p:cNvSpPr txBox="1"/>
          <p:nvPr/>
        </p:nvSpPr>
        <p:spPr>
          <a:xfrm>
            <a:off x="7053368" y="217164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E3032"/>
                </a:solidFill>
                <a:latin typeface="+mj-lt"/>
              </a:rPr>
              <a:t>Overview</a:t>
            </a:r>
          </a:p>
        </p:txBody>
      </p:sp>
      <p:grpSp>
        <p:nvGrpSpPr>
          <p:cNvPr id="21" name="Group 124">
            <a:extLst>
              <a:ext uri="{FF2B5EF4-FFF2-40B4-BE49-F238E27FC236}">
                <a16:creationId xmlns:a16="http://schemas.microsoft.com/office/drawing/2014/main" id="{FF3862C9-3514-460B-934F-02847910CC73}"/>
              </a:ext>
            </a:extLst>
          </p:cNvPr>
          <p:cNvGrpSpPr/>
          <p:nvPr/>
        </p:nvGrpSpPr>
        <p:grpSpPr>
          <a:xfrm>
            <a:off x="4334914" y="1611120"/>
            <a:ext cx="465607" cy="391712"/>
            <a:chOff x="5368132" y="2625725"/>
            <a:chExt cx="465138" cy="391319"/>
          </a:xfrm>
          <a:solidFill>
            <a:srgbClr val="2E3032"/>
          </a:solidFill>
        </p:grpSpPr>
        <p:sp>
          <p:nvSpPr>
            <p:cNvPr id="22" name="AutoShape 120">
              <a:extLst>
                <a:ext uri="{FF2B5EF4-FFF2-40B4-BE49-F238E27FC236}">
                  <a16:creationId xmlns:a16="http://schemas.microsoft.com/office/drawing/2014/main" id="{73447259-7B97-4E7F-936D-6080C6D2C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3" name="AutoShape 121">
              <a:extLst>
                <a:ext uri="{FF2B5EF4-FFF2-40B4-BE49-F238E27FC236}">
                  <a16:creationId xmlns:a16="http://schemas.microsoft.com/office/drawing/2014/main" id="{D09BCC76-2DBA-4542-9CC1-39A65F68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4" name="AutoShape 122">
              <a:extLst>
                <a:ext uri="{FF2B5EF4-FFF2-40B4-BE49-F238E27FC236}">
                  <a16:creationId xmlns:a16="http://schemas.microsoft.com/office/drawing/2014/main" id="{57D9CE4D-2A06-46BB-ACA9-470F5C47E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46BB9D47-66D4-4CDF-BE1C-CCD96915236D}"/>
              </a:ext>
            </a:extLst>
          </p:cNvPr>
          <p:cNvGrpSpPr/>
          <p:nvPr/>
        </p:nvGrpSpPr>
        <p:grpSpPr>
          <a:xfrm>
            <a:off x="7504803" y="1579021"/>
            <a:ext cx="464812" cy="464812"/>
            <a:chOff x="3191434" y="2145028"/>
            <a:chExt cx="359165" cy="359165"/>
          </a:xfrm>
          <a:solidFill>
            <a:srgbClr val="2E3032"/>
          </a:solidFill>
        </p:grpSpPr>
        <p:sp>
          <p:nvSpPr>
            <p:cNvPr id="26" name="AutoShape 123">
              <a:extLst>
                <a:ext uri="{FF2B5EF4-FFF2-40B4-BE49-F238E27FC236}">
                  <a16:creationId xmlns:a16="http://schemas.microsoft.com/office/drawing/2014/main" id="{A3D10FAD-EE91-4560-8BE7-12E05CAB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124">
              <a:extLst>
                <a:ext uri="{FF2B5EF4-FFF2-40B4-BE49-F238E27FC236}">
                  <a16:creationId xmlns:a16="http://schemas.microsoft.com/office/drawing/2014/main" id="{D01CC9B8-1819-4363-91D4-C2E9E778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9" name="AutoShape 125">
              <a:extLst>
                <a:ext uri="{FF2B5EF4-FFF2-40B4-BE49-F238E27FC236}">
                  <a16:creationId xmlns:a16="http://schemas.microsoft.com/office/drawing/2014/main" id="{ECEA5250-60D2-4D70-8FC4-836D4ABE0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D102920-7512-4451-8CE9-122F3A548160}"/>
              </a:ext>
            </a:extLst>
          </p:cNvPr>
          <p:cNvGrpSpPr/>
          <p:nvPr/>
        </p:nvGrpSpPr>
        <p:grpSpPr>
          <a:xfrm flipH="1">
            <a:off x="1234355" y="1574570"/>
            <a:ext cx="464812" cy="464812"/>
            <a:chOff x="2473104" y="2145028"/>
            <a:chExt cx="359165" cy="359165"/>
          </a:xfrm>
          <a:solidFill>
            <a:srgbClr val="2E3032"/>
          </a:solidFill>
        </p:grpSpPr>
        <p:sp>
          <p:nvSpPr>
            <p:cNvPr id="31" name="AutoShape 126">
              <a:extLst>
                <a:ext uri="{FF2B5EF4-FFF2-40B4-BE49-F238E27FC236}">
                  <a16:creationId xmlns:a16="http://schemas.microsoft.com/office/drawing/2014/main" id="{D4675014-973B-4BEF-97FC-6977887B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32" name="AutoShape 127">
              <a:extLst>
                <a:ext uri="{FF2B5EF4-FFF2-40B4-BE49-F238E27FC236}">
                  <a16:creationId xmlns:a16="http://schemas.microsoft.com/office/drawing/2014/main" id="{149E45BC-4461-4B07-98AD-C3B8B30B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80" y="0"/>
                  </a:moveTo>
                  <a:cubicBezTo>
                    <a:pt x="9025" y="0"/>
                    <a:pt x="0" y="9025"/>
                    <a:pt x="0" y="2018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80"/>
                  </a:cubicBezTo>
                  <a:cubicBezTo>
                    <a:pt x="2880" y="10618"/>
                    <a:pt x="10617" y="2880"/>
                    <a:pt x="2018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8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7" name="圖片 6" descr="一張含有 螢幕擷取畫面, 城市, 街道 的圖片&#10;&#10;自動產生的描述">
            <a:extLst>
              <a:ext uri="{FF2B5EF4-FFF2-40B4-BE49-F238E27FC236}">
                <a16:creationId xmlns:a16="http://schemas.microsoft.com/office/drawing/2014/main" id="{0B01A39B-6ABE-4D95-AF84-6627C4845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8" y="747675"/>
            <a:ext cx="2398016" cy="4263139"/>
          </a:xfrm>
          <a:prstGeom prst="rect">
            <a:avLst/>
          </a:prstGeom>
        </p:spPr>
      </p:pic>
      <p:pic>
        <p:nvPicPr>
          <p:cNvPr id="10" name="圖片 9" descr="一張含有 螢幕擷取畫面 的圖片&#10;&#10;自動產生的描述">
            <a:extLst>
              <a:ext uri="{FF2B5EF4-FFF2-40B4-BE49-F238E27FC236}">
                <a16:creationId xmlns:a16="http://schemas.microsoft.com/office/drawing/2014/main" id="{A2B514B9-8693-4F0D-80A6-8BC938185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56" y="734129"/>
            <a:ext cx="2423572" cy="4265301"/>
          </a:xfrm>
          <a:prstGeom prst="rect">
            <a:avLst/>
          </a:prstGeom>
        </p:spPr>
      </p:pic>
      <p:pic>
        <p:nvPicPr>
          <p:cNvPr id="19" name="圖片 18" descr="一張含有 螢幕擷取畫面 的圖片&#10;&#10;自動產生的描述">
            <a:extLst>
              <a:ext uri="{FF2B5EF4-FFF2-40B4-BE49-F238E27FC236}">
                <a16:creationId xmlns:a16="http://schemas.microsoft.com/office/drawing/2014/main" id="{4BEE1E10-6BDF-40EC-9D4B-2148C45DE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664" y="632528"/>
            <a:ext cx="2423572" cy="42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藕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CD6C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709</Words>
  <Application>Microsoft Office PowerPoint</Application>
  <PresentationFormat>如螢幕大小 (16:9)</PresentationFormat>
  <Paragraphs>67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Gill Sans</vt:lpstr>
      <vt:lpstr>Libre Franklin</vt:lpstr>
      <vt:lpstr>华文细黑</vt:lpstr>
      <vt:lpstr>微软雅黑 Light</vt:lpstr>
      <vt:lpstr>Arial</vt:lpstr>
      <vt:lpstr>Calibri</vt:lpstr>
      <vt:lpstr>Calibri Light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張佑瑋</cp:lastModifiedBy>
  <cp:revision>19</cp:revision>
  <dcterms:created xsi:type="dcterms:W3CDTF">2018-05-21T13:45:59Z</dcterms:created>
  <dcterms:modified xsi:type="dcterms:W3CDTF">2020-06-22T18:22:01Z</dcterms:modified>
</cp:coreProperties>
</file>